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de-de" sz="1800" b="0" i="0" u="none" strike="noStrike" kern="1" spc="0" baseline="0">
        <a:solidFill>
          <a:schemeClr val="tx1"/>
        </a:solidFill>
        <a:effectLst/>
        <a:latin typeface="Calibri" pitchFamily="2" charset="0"/>
        <a:ea typeface="Calibri" pitchFamily="2" charset="0"/>
        <a:cs typeface="Calibri" pitchFamily="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:pr="smNativeData" xmlns:p14="http://schemas.microsoft.com/office/powerpoint/2010/main" xmlns="" dt="1700386489" val="982" revOS="4"/>
      <pr:smFileRevision xmlns:pr="smNativeData" xmlns:p14="http://schemas.microsoft.com/office/powerpoint/2010/main" xmlns="" dt="1700386489" val="101"/>
      <pr:guideOptions xmlns:pr="smNativeData" xmlns:p14="http://schemas.microsoft.com/office/powerpoint/2010/main" xmlns="" dt="1700386489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>
        <p:scale>
          <a:sx n="56" d="100"/>
          <a:sy n="56" d="100"/>
        </p:scale>
        <p:origin x="2666" y="274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6AYAAKBBAACYFQAAEAAAACYAAAAIAAAAgYAAAAAAAAA="/>
              </a:ext>
            </a:extLst>
          </p:cNvSpPr>
          <p:nvPr>
            <p:ph type="ctrTitle"/>
          </p:nvPr>
        </p:nvSpPr>
        <p:spPr>
          <a:xfrm>
            <a:off x="1524000" y="1122680"/>
            <a:ext cx="9144000" cy="23876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algn="ctr">
              <a:defRPr lang="de-de" sz="60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Untertitel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gCQAAKRYAAKBBAABYIAAAEAAAACYAAAAIAAAAAYAAAAAAAAA="/>
              </a:ext>
            </a:extLst>
          </p:cNvSpPr>
          <p:nvPr>
            <p:ph type="subTitle" idx="1"/>
          </p:nvPr>
        </p:nvSpPr>
        <p:spPr>
          <a:xfrm>
            <a:off x="1524000" y="3602355"/>
            <a:ext cx="9144000" cy="1655445"/>
          </a:xfrm>
        </p:spPr>
        <p:txBody>
          <a:bodyPr/>
          <a:lstStyle>
            <a:lvl1pPr marL="0" indent="0" algn="ctr">
              <a:buNone/>
              <a:defRPr lang="de-de" sz="2400"/>
            </a:lvl1pPr>
            <a:lvl2pPr marL="457200" indent="0" algn="ctr">
              <a:buNone/>
              <a:defRPr lang="de-de" sz="2000"/>
            </a:lvl2pPr>
            <a:lvl3pPr marL="914400" indent="0" algn="ctr">
              <a:buNone/>
              <a:defRPr lang="de-de" sz="1800"/>
            </a:lvl3pPr>
            <a:lvl4pPr marL="1371600" indent="0" algn="ctr">
              <a:buNone/>
              <a:defRPr lang="de-de" sz="1600"/>
            </a:lvl4pPr>
            <a:lvl5pPr marL="1828800" indent="0" algn="ctr">
              <a:buNone/>
              <a:defRPr lang="de-de" sz="1600"/>
            </a:lvl5pPr>
            <a:lvl6pPr marL="2286000" indent="0" algn="ctr">
              <a:buNone/>
              <a:defRPr lang="de-de" sz="1600"/>
            </a:lvl6pPr>
            <a:lvl7pPr marL="2743200" indent="0" algn="ctr">
              <a:buNone/>
              <a:defRPr lang="de-de" sz="1600"/>
            </a:lvl7pPr>
            <a:lvl8pPr marL="3200400" indent="0" algn="ctr">
              <a:buNone/>
              <a:defRPr lang="de-de" sz="1600"/>
            </a:lvl8pPr>
            <a:lvl9pPr marL="3657600" indent="0" algn="ctr">
              <a:buNone/>
              <a:defRPr lang="de-de" sz="1600"/>
            </a:lvl9pPr>
          </a:lstStyle>
          <a:p>
            <a:pPr>
              <a:defRPr lang="de-de"/>
            </a:pPr>
            <a:r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FE58-16D4-1508-9AF8-E05DB0B66CB5}" type="datetime1">
              <a:t>25.02.2024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E770-3ED4-1511-9AF8-C844A9B66C9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C058-16D4-1536-9AF8-E0638EB66CB5}" type="datetime1">
              <a:t>25.02.2024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EFDA-94D4-1519-9AF8-624CA1B66C37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sNQAAPwIAANhFAAAAJgAAEAAAACYAAAAIAAAAAwAAAAAAAAA="/>
              </a:ext>
            </a:extLst>
          </p:cNvSpPr>
          <p:nvPr>
            <p:ph type="title"/>
          </p:nvPr>
        </p:nvSpPr>
        <p:spPr>
          <a:xfrm>
            <a:off x="8724900" y="365125"/>
            <a:ext cx="2628900" cy="5812155"/>
          </a:xfrm>
        </p:spPr>
        <p:txBody>
          <a:bodyPr vert="vert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Lw0AAAAJgAAEAAAACYAAAAIAAAAAwAAAAAAAAA="/>
              </a:ext>
            </a:extLst>
          </p:cNvSpPr>
          <p:nvPr>
            <p:ph idx="1"/>
          </p:nvPr>
        </p:nvSpPr>
        <p:spPr>
          <a:xfrm>
            <a:off x="838200" y="365125"/>
            <a:ext cx="7734300" cy="5812155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FD85-CBD4-150B-9AF8-3D5EB3B66C68}" type="datetime1">
              <a:t>25.02.2024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C2C8-86D4-1534-9AF8-70618CB66C25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NhFAAAAJg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9BE1-AFD4-156D-9AF8-5938D5B66C0C}" type="datetime1">
              <a:t>25.02.2024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CBF1-BFD4-153D-9AF8-496885B66C1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hQoAAM5FAAARHAAAEAAAACYAAAAIAAAAgYAAAAAAAAA="/>
              </a:ext>
            </a:extLst>
          </p:cNvSpPr>
          <p:nvPr>
            <p:ph type="title"/>
          </p:nvPr>
        </p:nvSpPr>
        <p:spPr>
          <a:xfrm>
            <a:off x="831850" y="1710055"/>
            <a:ext cx="10515600" cy="2852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de-de" sz="60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eBQAAPBwAAM5FAAB2JQAAEAAAACYAAAAIAAAAAYAAAAAAAAA="/>
              </a:ext>
            </a:extLst>
          </p:cNvSpPr>
          <p:nvPr>
            <p:ph idx="1"/>
          </p:nvPr>
        </p:nvSpPr>
        <p:spPr>
          <a:xfrm>
            <a:off x="831850" y="4589780"/>
            <a:ext cx="10515600" cy="1499870"/>
          </a:xfrm>
        </p:spPr>
        <p:txBody>
          <a:bodyPr/>
          <a:lstStyle>
            <a:lvl1pPr marL="0" indent="0">
              <a:buNone/>
              <a:defRPr lang="de-de" sz="2400">
                <a:solidFill>
                  <a:srgbClr val="8C8C8C"/>
                </a:solidFill>
              </a:defRPr>
            </a:lvl1pPr>
            <a:lvl2pPr marL="457200" indent="0">
              <a:buNone/>
              <a:defRPr lang="de-de" sz="2000">
                <a:solidFill>
                  <a:srgbClr val="8C8C8C"/>
                </a:solidFill>
              </a:defRPr>
            </a:lvl2pPr>
            <a:lvl3pPr marL="914400" indent="0">
              <a:buNone/>
              <a:defRPr lang="de-de" sz="1800">
                <a:solidFill>
                  <a:srgbClr val="8C8C8C"/>
                </a:solidFill>
              </a:defRPr>
            </a:lvl3pPr>
            <a:lvl4pPr marL="1371600" indent="0">
              <a:buNone/>
              <a:defRPr lang="de-de" sz="1600">
                <a:solidFill>
                  <a:srgbClr val="8C8C8C"/>
                </a:solidFill>
              </a:defRPr>
            </a:lvl4pPr>
            <a:lvl5pPr marL="1828800" indent="0">
              <a:buNone/>
              <a:defRPr lang="de-de" sz="1600">
                <a:solidFill>
                  <a:srgbClr val="8C8C8C"/>
                </a:solidFill>
              </a:defRPr>
            </a:lvl5pPr>
            <a:lvl6pPr marL="2286000" indent="0">
              <a:buNone/>
              <a:defRPr lang="de-de" sz="1600">
                <a:solidFill>
                  <a:srgbClr val="8C8C8C"/>
                </a:solidFill>
              </a:defRPr>
            </a:lvl6pPr>
            <a:lvl7pPr marL="2743200" indent="0">
              <a:buNone/>
              <a:defRPr lang="de-de" sz="1600">
                <a:solidFill>
                  <a:srgbClr val="8C8C8C"/>
                </a:solidFill>
              </a:defRPr>
            </a:lvl7pPr>
            <a:lvl8pPr marL="3200400" indent="0">
              <a:buNone/>
              <a:defRPr lang="de-de" sz="1600">
                <a:solidFill>
                  <a:srgbClr val="8C8C8C"/>
                </a:solidFill>
              </a:defRPr>
            </a:lvl8pPr>
            <a:lvl9pPr marL="3657600" indent="0">
              <a:buNone/>
              <a:defRPr lang="de-de" sz="1600">
                <a:solidFill>
                  <a:srgbClr val="8C8C8C"/>
                </a:solidFill>
              </a:defRPr>
            </a:lvl9pPr>
          </a:lstStyle>
          <a:p>
            <a:pPr>
              <a:defRPr lang="de-de"/>
            </a:pPr>
            <a:r>
              <a:t>Textmasterformat bearbeiten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E60A-44D4-1510-9AF8-B245A8B66CE7}" type="datetime1">
              <a:t>25.02.2024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Lfsh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B848-06D4-154E-9AF8-F01BF6B66CA5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OwsAAAglAAAAJgAAEAAAACYAAAAIAAAAAQAAAAAAAAA="/>
              </a:ext>
            </a:extLst>
          </p:cNvSpPr>
          <p:nvPr>
            <p:ph idx="1"/>
          </p:nvPr>
        </p:nvSpPr>
        <p:spPr>
          <a:xfrm>
            <a:off x="838200" y="1825625"/>
            <a:ext cx="5181600" cy="4351655"/>
          </a:xfrm>
        </p:spPr>
        <p:txBody>
          <a:bodyPr/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4" name="Inhalt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OwsAANhFAAAAJgAAEAAAACYAAAAIAAAAAQAAAAAAAAA="/>
              </a:ext>
            </a:extLst>
          </p:cNvSpPr>
          <p:nvPr>
            <p:ph idx="2"/>
          </p:nvPr>
        </p:nvSpPr>
        <p:spPr>
          <a:xfrm>
            <a:off x="6172200" y="1825625"/>
            <a:ext cx="5181600" cy="4351655"/>
          </a:xfrm>
        </p:spPr>
        <p:txBody>
          <a:bodyPr/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5" name="Datums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OSe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F7BE-F0D4-1501-9AF8-0654B9B66C53}" type="datetime1">
              <a:t>25.02.2024</a:t>
            </a:fld>
            <a:endParaRPr/>
          </a:p>
        </p:txBody>
      </p:sp>
      <p:sp>
        <p:nvSpPr>
          <p:cNvPr id="6" name="Fußzeile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7" name="Foliennummernplatzhalt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9ADE-90D4-156C-9AF8-6639D4B66C33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PwIAANtFAABnCgAAEAAAACYAAAAIAAAAAQAAAAAAAAA="/>
              </a:ext>
            </a:extLst>
          </p:cNvSpPr>
          <p:nvPr>
            <p:ph type="title"/>
          </p:nvPr>
        </p:nvSpPr>
        <p:spPr>
          <a:xfrm>
            <a:off x="840105" y="365125"/>
            <a:ext cx="10515600" cy="1325880"/>
          </a:xfrm>
        </p:spPr>
        <p:txBody>
          <a:bodyPr/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WAoAAOUkAABpDwAAEAAAACYAAAAIAAAAgYAAAAAAAAA="/>
              </a:ext>
            </a:extLst>
          </p:cNvSpPr>
          <p:nvPr>
            <p:ph idx="1"/>
          </p:nvPr>
        </p:nvSpPr>
        <p:spPr>
          <a:xfrm>
            <a:off x="840105" y="1681480"/>
            <a:ext cx="5157470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t>Textmasterformat bearbeiten</a:t>
            </a:r>
          </a:p>
        </p:txBody>
      </p:sp>
      <p:sp>
        <p:nvSpPr>
          <p:cNvPr id="4" name="Inhalt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aQ8AAOUkAAAUJgAAEAAAACYAAAAIAAAAAQAAAAAAAAA="/>
              </a:ext>
            </a:extLst>
          </p:cNvSpPr>
          <p:nvPr>
            <p:ph idx="2"/>
          </p:nvPr>
        </p:nvSpPr>
        <p:spPr>
          <a:xfrm>
            <a:off x="840105" y="2505075"/>
            <a:ext cx="5157470" cy="3684905"/>
          </a:xfrm>
        </p:spPr>
        <p:txBody>
          <a:bodyPr/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5" name="Text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WAoAANtFAABpDwAAEAAAACYAAAAIAAAAgYAAAAAAAAA="/>
              </a:ext>
            </a:extLst>
          </p:cNvSpPr>
          <p:nvPr>
            <p:ph idx="3"/>
          </p:nvPr>
        </p:nvSpPr>
        <p:spPr>
          <a:xfrm>
            <a:off x="6172200" y="1681480"/>
            <a:ext cx="5183505" cy="82359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 marL="0" indent="0">
              <a:buNone/>
              <a:defRPr lang="de-de" sz="2400" b="1"/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>
              <a:defRPr lang="de-de"/>
            </a:pPr>
            <a:r>
              <a:t>Textmasterformat bearbeiten</a:t>
            </a:r>
          </a:p>
        </p:txBody>
      </p:sp>
      <p:sp>
        <p:nvSpPr>
          <p:cNvPr id="6" name="Inhalts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JQAAaQ8AANtFAAAUJgAAEAAAACYAAAAIAAAAAQAAAAAAAAA="/>
              </a:ext>
            </a:extLst>
          </p:cNvSpPr>
          <p:nvPr>
            <p:ph idx="4"/>
          </p:nvPr>
        </p:nvSpPr>
        <p:spPr>
          <a:xfrm>
            <a:off x="6172200" y="2505075"/>
            <a:ext cx="5183505" cy="3684905"/>
          </a:xfrm>
        </p:spPr>
        <p:txBody>
          <a:bodyPr/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7" name="Datumsplatzhalt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FF4A-04D4-1509-9AF8-F25CB1B66CA7}" type="datetime1">
              <a:t>25.02.2024</a:t>
            </a:fld>
            <a:endParaRPr/>
          </a:p>
        </p:txBody>
      </p:sp>
      <p:sp>
        <p:nvSpPr>
          <p:cNvPr id="8" name="Fußzeilenplatzhalter 7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9" name="Foliennummernplatzhalter 8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833B-75D4-1575-9AF8-8320CDB66CD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PwIAANhFAABnCg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FBC3-8DD4-150D-9AF8-7B58B5B66C2E}" type="datetime1">
              <a:t>25.02.2024</a:t>
            </a:fld>
            <a:endParaRPr/>
          </a:p>
        </p:txBody>
      </p:sp>
      <p:sp>
        <p:nvSpPr>
          <p:cNvPr id="4" name="Fußzeilen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5" name="Foliennummer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81B1-FFD4-1577-9AF8-0922CFB66C5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8F80-CED4-1579-9AF8-382CC1B66C6D}" type="datetime1">
              <a:t>25.02.2024</a:t>
            </a:fld>
            <a:endParaRPr/>
          </a:p>
        </p:txBody>
      </p:sp>
      <p:sp>
        <p:nvSpPr>
          <p:cNvPr id="3" name="Fußzeilen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4" name="Foliennummern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FCAF-E1D4-150A-9AF8-175FB2B66C4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de-de" sz="3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>
              <a:defRPr lang="de-de" sz="3200"/>
            </a:lvl1pPr>
            <a:lvl2pPr>
              <a:defRPr lang="de-de" sz="2800"/>
            </a:lvl2pPr>
            <a:lvl3pPr>
              <a:defRPr lang="de-de" sz="2400"/>
            </a:lvl3pPr>
            <a:lvl4pPr>
              <a:defRPr lang="de-de" sz="2000"/>
            </a:lvl4pPr>
            <a:lvl5pPr>
              <a:defRPr lang="de-de" sz="2000"/>
            </a:lvl5pPr>
            <a:lvl6pPr>
              <a:defRPr lang="de-de" sz="2000"/>
            </a:lvl6pPr>
            <a:lvl7pPr>
              <a:defRPr lang="de-de" sz="2000"/>
            </a:lvl7pPr>
            <a:lvl8pPr>
              <a:defRPr lang="de-de" sz="2000"/>
            </a:lvl8pPr>
            <a:lvl9pPr>
              <a:defRPr lang="de-de" sz="2000"/>
            </a:lvl9pPr>
          </a:lstStyle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4" name="Text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de-de" sz="1600"/>
            </a:lvl1pPr>
            <a:lvl2pPr marL="457200" indent="0">
              <a:buNone/>
              <a:defRPr lang="de-de" sz="1400"/>
            </a:lvl2pPr>
            <a:lvl3pPr marL="914400" indent="0">
              <a:buNone/>
              <a:defRPr lang="de-de" sz="1200"/>
            </a:lvl3pPr>
            <a:lvl4pPr marL="1371600" indent="0">
              <a:buNone/>
              <a:defRPr lang="de-de" sz="1000"/>
            </a:lvl4pPr>
            <a:lvl5pPr marL="1828800" indent="0">
              <a:buNone/>
              <a:defRPr lang="de-de" sz="1000"/>
            </a:lvl5pPr>
            <a:lvl6pPr marL="2286000" indent="0">
              <a:buNone/>
              <a:defRPr lang="de-de" sz="1000"/>
            </a:lvl6pPr>
            <a:lvl7pPr marL="2743200" indent="0">
              <a:buNone/>
              <a:defRPr lang="de-de" sz="1000"/>
            </a:lvl7pPr>
            <a:lvl8pPr marL="3200400" indent="0">
              <a:buNone/>
              <a:defRPr lang="de-de" sz="1000"/>
            </a:lvl8pPr>
            <a:lvl9pPr marL="3657600" indent="0">
              <a:buNone/>
              <a:defRPr lang="de-de" sz="1000"/>
            </a:lvl9pPr>
          </a:lstStyle>
          <a:p>
            <a:pPr>
              <a:defRPr lang="de-de"/>
            </a:pPr>
            <a:r>
              <a:t>Textmasterformat bearbeiten</a:t>
            </a:r>
          </a:p>
        </p:txBody>
      </p:sp>
      <p:sp>
        <p:nvSpPr>
          <p:cNvPr id="5" name="Datums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D33B-75D4-1525-9AF8-83709DB66CD6}" type="datetime1">
              <a:t>25.02.2024</a:t>
            </a:fld>
            <a:endParaRPr/>
          </a:p>
        </p:txBody>
      </p:sp>
      <p:sp>
        <p:nvSpPr>
          <p:cNvPr id="6" name="Fußzeile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7" name="Foliennummernplatzhalt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FF4E-00D4-1509-9AF8-F65CB1B66CA3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0AIAAFsdAACoDAAAEAAAACYAAAAIAAAAgYAAAAAAAAA="/>
              </a:ext>
            </a:extLst>
          </p:cNvSpPr>
          <p:nvPr>
            <p:ph type="title"/>
          </p:nvPr>
        </p:nvSpPr>
        <p:spPr>
          <a:xfrm>
            <a:off x="840105" y="457200"/>
            <a:ext cx="3931920" cy="160020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>
            <a:lvl1pPr>
              <a:defRPr lang="de-de" sz="3200"/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Bild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jHwAAEwYAANtFAAAOJAAAEAAAACYAAAAIAAAAAYAAAAAAAAA="/>
              </a:ext>
            </a:extLst>
          </p:cNvSpPr>
          <p:nvPr>
            <p:ph type="pic" idx="1"/>
          </p:nvPr>
        </p:nvSpPr>
        <p:spPr>
          <a:xfrm>
            <a:off x="5183505" y="987425"/>
            <a:ext cx="6172200" cy="4873625"/>
          </a:xfrm>
        </p:spPr>
        <p:txBody>
          <a:bodyPr/>
          <a:lstStyle>
            <a:lvl1pPr marL="0" indent="0">
              <a:buNone/>
              <a:defRPr lang="de-de" sz="3200"/>
            </a:lvl1pPr>
            <a:lvl2pPr marL="457200" indent="0">
              <a:buNone/>
              <a:defRPr lang="de-de" sz="2800"/>
            </a:lvl2pPr>
            <a:lvl3pPr marL="914400" indent="0">
              <a:buNone/>
              <a:defRPr lang="de-de" sz="2400"/>
            </a:lvl3pPr>
            <a:lvl4pPr marL="1371600" indent="0">
              <a:buNone/>
              <a:defRPr lang="de-de" sz="2000"/>
            </a:lvl4pPr>
            <a:lvl5pPr marL="1828800" indent="0">
              <a:buNone/>
              <a:defRPr lang="de-de" sz="2000"/>
            </a:lvl5pPr>
            <a:lvl6pPr marL="2286000" indent="0">
              <a:buNone/>
              <a:defRPr lang="de-de" sz="2000"/>
            </a:lvl6pPr>
            <a:lvl7pPr marL="2743200" indent="0">
              <a:buNone/>
              <a:defRPr lang="de-de" sz="2000"/>
            </a:lvl7pPr>
            <a:lvl8pPr marL="3200400" indent="0">
              <a:buNone/>
              <a:defRPr lang="de-de" sz="2000"/>
            </a:lvl8pPr>
            <a:lvl9pPr marL="3657600" indent="0">
              <a:buNone/>
              <a:defRPr lang="de-de" sz="2000"/>
            </a:lvl9pPr>
          </a:lstStyle>
          <a:p>
            <a:pPr>
              <a:defRPr lang="de-de"/>
            </a:pPr>
            <a:endParaRPr/>
          </a:p>
        </p:txBody>
      </p:sp>
      <p:sp>
        <p:nvSpPr>
          <p:cNvPr id="4" name="Text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rBQAAqAwAAFsdAAAbJAAAEAAAACYAAAAIAAAAAYAAAAAAAAA="/>
              </a:ext>
            </a:extLst>
          </p:cNvSpPr>
          <p:nvPr>
            <p:ph idx="2"/>
          </p:nvPr>
        </p:nvSpPr>
        <p:spPr>
          <a:xfrm>
            <a:off x="840105" y="2057400"/>
            <a:ext cx="3931920" cy="3811905"/>
          </a:xfrm>
        </p:spPr>
        <p:txBody>
          <a:bodyPr/>
          <a:lstStyle>
            <a:lvl1pPr marL="0" indent="0">
              <a:buNone/>
              <a:defRPr lang="de-de" sz="1600"/>
            </a:lvl1pPr>
            <a:lvl2pPr marL="457200" indent="0">
              <a:buNone/>
              <a:defRPr lang="de-de" sz="1400"/>
            </a:lvl2pPr>
            <a:lvl3pPr marL="914400" indent="0">
              <a:buNone/>
              <a:defRPr lang="de-de" sz="1200"/>
            </a:lvl3pPr>
            <a:lvl4pPr marL="1371600" indent="0">
              <a:buNone/>
              <a:defRPr lang="de-de" sz="1000"/>
            </a:lvl4pPr>
            <a:lvl5pPr marL="1828800" indent="0">
              <a:buNone/>
              <a:defRPr lang="de-de" sz="1000"/>
            </a:lvl5pPr>
            <a:lvl6pPr marL="2286000" indent="0">
              <a:buNone/>
              <a:defRPr lang="de-de" sz="1000"/>
            </a:lvl6pPr>
            <a:lvl7pPr marL="2743200" indent="0">
              <a:buNone/>
              <a:defRPr lang="de-de" sz="1000"/>
            </a:lvl7pPr>
            <a:lvl8pPr marL="3200400" indent="0">
              <a:buNone/>
              <a:defRPr lang="de-de" sz="1000"/>
            </a:lvl8pPr>
            <a:lvl9pPr marL="3657600" indent="0">
              <a:buNone/>
              <a:defRPr lang="de-de" sz="1000"/>
            </a:lvl9pPr>
          </a:lstStyle>
          <a:p>
            <a:pPr>
              <a:defRPr lang="de-de"/>
            </a:pPr>
            <a:r>
              <a:t>Textmasterformat bearbeiten</a:t>
            </a:r>
          </a:p>
        </p:txBody>
      </p:sp>
      <p:sp>
        <p:nvSpPr>
          <p:cNvPr id="5" name="Datums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oBQAAGicAAAgWAABZKQAAEAAAACYAAAAIAAAAAAAAAAAAAAA=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de-de"/>
            </a:pPr>
            <a:fld id="{3940AC90-DED4-155A-9AF8-280FE2B66C7D}" type="datetime1">
              <a:t>25.02.2024</a:t>
            </a:fld>
            <a:endParaRPr/>
          </a:p>
        </p:txBody>
      </p:sp>
      <p:sp>
        <p:nvSpPr>
          <p:cNvPr id="6" name="Fußzeile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YGAAAGicAACgyAABZKQAAEAAAACYAAAAIAAAAAA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de-de"/>
            </a:pPr>
            <a:endParaRPr/>
          </a:p>
        </p:txBody>
      </p:sp>
      <p:sp>
        <p:nvSpPr>
          <p:cNvPr id="7" name="Foliennummernplatzhalter 6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4NAAAGicAANhFAABZKQAAEAAAACYAAAAIAAAAAA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de-de"/>
            </a:pPr>
            <a:fld id="{3940E5BA-F4D4-1513-9AF8-0246ABB66C57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PwIAANhFAABnCgAAEAAAACYAAAAIAAAAvy8AAAAAAAA="/>
              </a:ext>
            </a:extLst>
          </p:cNvSpPr>
          <p:nvPr>
            <p:ph type="title"/>
          </p:nvPr>
        </p:nvSpPr>
        <p:spPr>
          <a:xfrm>
            <a:off x="838200" y="365125"/>
            <a:ext cx="10515600" cy="1325880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>
              <a:defRPr lang="de-de"/>
            </a:pPr>
            <a:r>
              <a:t>Titelmasterformat durch Klicken bearbeiten</a:t>
            </a:r>
          </a:p>
        </p:txBody>
      </p:sp>
      <p:sp>
        <p:nvSpPr>
          <p:cNvPr id="3" name="Textplatzhalter 2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OwsAANhFAAAAJgAAEAAAACYAAAAIAAAAPy8AAAAAAAA="/>
              </a:ext>
            </a:extLst>
          </p:cNvSpPr>
          <p:nvPr>
            <p:ph type="body" idx="1"/>
          </p:nvPr>
        </p:nvSpPr>
        <p:spPr>
          <a:xfrm>
            <a:off x="838200" y="1825625"/>
            <a:ext cx="10515600" cy="4351655"/>
          </a:xfrm>
          <a:prstGeom prst="rect">
            <a:avLst/>
          </a:prstGeo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>
              <a:defRPr lang="de-de"/>
            </a:pPr>
            <a:r>
              <a:t>Textmasterformat bearbeiten</a:t>
            </a:r>
          </a:p>
          <a:p>
            <a:pPr lvl="1">
              <a:defRPr lang="de-de"/>
            </a:pPr>
            <a:r>
              <a:t>Zweite Ebene</a:t>
            </a:r>
          </a:p>
          <a:p>
            <a:pPr lvl="2">
              <a:defRPr lang="de-de"/>
            </a:pPr>
            <a:r>
              <a:t>Dritte Ebene</a:t>
            </a:r>
          </a:p>
          <a:p>
            <a:pPr lvl="3">
              <a:defRPr lang="de-de"/>
            </a:pPr>
            <a:r>
              <a:t>Vierte Ebene</a:t>
            </a:r>
          </a:p>
          <a:p>
            <a:pPr lvl="4">
              <a:defRPr lang="de-de"/>
            </a:pPr>
            <a:r>
              <a:t>Fünfte Ebene</a:t>
            </a:r>
          </a:p>
        </p:txBody>
      </p:sp>
      <p:sp>
        <p:nvSpPr>
          <p:cNvPr id="4" name="Datumsplatzhalter 3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AoBQAAGicAAAgWAABZKQAAEAAAACYAAAAIAAAAv48AAAAAAAA="/>
              </a:ext>
            </a:extLst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l">
              <a:defRPr lang="de-de" sz="1200">
                <a:solidFill>
                  <a:srgbClr val="8C8C8C"/>
                </a:solidFill>
              </a:defRPr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3940F631-7FD4-1500-9AF8-8955B8B66CDC}" type="datetime1">
              <a:t>25.02.2024</a:t>
            </a:fld>
            <a:endParaRPr/>
          </a:p>
        </p:txBody>
      </p:sp>
      <p:sp>
        <p:nvSpPr>
          <p:cNvPr id="5" name="Fußzeilenplatzhalter 4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YGAAAGicAACgyAABZKQAAEAAAACYAAAAIAAAAv48AAAAAAAA="/>
              </a:ext>
            </a:extLst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ctr">
              <a:defRPr lang="de-de" sz="1200">
                <a:solidFill>
                  <a:srgbClr val="8C8C8C"/>
                </a:solidFill>
              </a:defRPr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endParaRPr/>
          </a:p>
        </p:txBody>
      </p:sp>
      <p:sp>
        <p:nvSpPr>
          <p:cNvPr id="6" name="Foliennummernplatzhalter 5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///8AAAAAAQAAAAAAAAAAAAAAAAAAAAAAAAAAAAAAAAAAAAAAAAAAAAAAAH9/fwAAAAADzMzMAMDA/wB/f38AAAAAAAAAAAAAAAAAAAAAAAAAAAAhAAAAGAAAABQAAAD4NAAAGicAANhFAABZKQAAEAAAACYAAAAIAAAAv48AAAAAAAA="/>
              </a:ext>
            </a:extLst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>
            <a:lvl1pPr algn="r">
              <a:defRPr lang="de-de" sz="1200">
                <a:solidFill>
                  <a:srgbClr val="8C8C8C"/>
                </a:solidFill>
              </a:defRPr>
            </a:lvl1pPr>
            <a:lvl2pPr>
              <a:defRPr lang="de-de"/>
            </a:lvl2pPr>
            <a:lvl3pPr>
              <a:defRPr lang="de-de"/>
            </a:lvl3pPr>
            <a:lvl4pPr>
              <a:defRPr lang="de-de"/>
            </a:lvl4pPr>
            <a:lvl5pPr>
              <a:defRPr lang="de-de"/>
            </a:lvl5pPr>
            <a:lvl6pPr>
              <a:defRPr lang="de-de"/>
            </a:lvl6pPr>
            <a:lvl7pPr>
              <a:defRPr lang="de-de"/>
            </a:lvl7pPr>
            <a:lvl8pPr>
              <a:defRPr lang="de-de"/>
            </a:lvl8pPr>
            <a:lvl9pPr>
              <a:defRPr lang="de-de"/>
            </a:lvl9pPr>
          </a:lstStyle>
          <a:p>
            <a:pPr>
              <a:defRPr lang="de-de"/>
            </a:pPr>
            <a:fld id="{3940A2A3-EDD4-1554-9AF8-1B01ECB66C4E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l" defTabSz="914400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400" b="0" i="0" u="none" strike="noStrike" kern="1" spc="0" baseline="0">
          <a:solidFill>
            <a:schemeClr val="tx1"/>
          </a:solidFill>
          <a:effectLst/>
          <a:latin typeface="Calibri Light" pitchFamily="2" charset="0"/>
          <a:ea typeface="Calibri Light" pitchFamily="2" charset="0"/>
          <a:cs typeface="Calibri Light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titleStyle>
    <p:bodyStyle>
      <a:lvl1pPr marL="228600" marR="0" indent="-228600" algn="l" defTabSz="914400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685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4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1143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20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600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20574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5146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9718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4290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886200" marR="0" indent="-228600" algn="l" defTabSz="914400">
        <a:lnSpc>
          <a:spcPct val="90000"/>
        </a:lnSpc>
        <a:spcBef>
          <a:spcPts val="500"/>
        </a:spcBef>
        <a:spcAft>
          <a:spcPts val="0"/>
        </a:spcAft>
        <a:buClrTx/>
        <a:buSzTx/>
        <a:buFont typeface="Arial" pitchFamily="2" charset="0"/>
        <a:buChar char="•"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bodyStyle>
    <p:otherStyle>
      <a:lvl1pPr marL="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de-de" sz="1800" b="0" i="0" u="none" strike="noStrike" kern="1" spc="0" baseline="0">
          <a:solidFill>
            <a:schemeClr val="tx1"/>
          </a:solidFill>
          <a:effectLst/>
          <a:latin typeface="Calibri" pitchFamily="2" charset="0"/>
          <a:ea typeface="Calibri" pitchFamily="2" charset="0"/>
          <a:cs typeface="Calibri" pitchFamily="2" charset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9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AiFwAAsRIAAA4jAABRGAAAEAAAACYAAAAIAAAA//////////8="/>
              </a:ext>
            </a:extLst>
          </p:cNvSpPr>
          <p:nvPr/>
        </p:nvSpPr>
        <p:spPr>
          <a:xfrm>
            <a:off x="3760470" y="3038475"/>
            <a:ext cx="1938020" cy="914400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BD</a:t>
            </a:r>
          </a:p>
        </p:txBody>
      </p:sp>
      <p:sp>
        <p:nvSpPr>
          <p:cNvPr id="3" name="Titel 1"/>
          <p:cNvSpPr>
            <a:spLocks noGrp="1" noChangeArrowheads="1"/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AAAAAn9/fwDn5uYDzMzMAMDA/wB/f38AAAAAAAAAAAAAAAAAAAAAAAAAAAAhAAAAGAAAABQAAAB7BAAA0/7//ytFAAD6BgAAEAAAACYAAAAIAAAAAQAAAAAAAAA="/>
              </a:ext>
            </a:extLst>
          </p:cNvSpPr>
          <p:nvPr>
            <p:ph type="title"/>
          </p:nvPr>
        </p:nvSpPr>
        <p:spPr>
          <a:xfrm>
            <a:off x="728345" y="-191135"/>
            <a:ext cx="10515600" cy="1325245"/>
          </a:xfrm>
        </p:spPr>
        <p:txBody>
          <a:bodyPr/>
          <a:lstStyle/>
          <a:p>
            <a:pPr algn="ctr">
              <a:defRPr lang="de-de"/>
            </a:pPr>
            <a:r>
              <a:rPr lang="de-de" b="1"/>
              <a:t>Stage Plan – Cover League</a:t>
            </a:r>
          </a:p>
        </p:txBody>
      </p:sp>
      <p:sp>
        <p:nvSpPr>
          <p:cNvPr id="4" name="Ellipse 3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CsJAAA3gUAAEwqAAB+CwAAEAAAACYAAAAIAAAA//////////8="/>
              </a:ext>
            </a:extLst>
          </p:cNvSpPr>
          <p:nvPr/>
        </p:nvSpPr>
        <p:spPr>
          <a:xfrm>
            <a:off x="5961380" y="953770"/>
            <a:ext cx="914400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SD I</a:t>
            </a:r>
          </a:p>
        </p:txBody>
      </p:sp>
      <p:sp>
        <p:nvSpPr>
          <p:cNvPr id="5" name="Ellipse 4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D8HwAA+goAAJwlAACaEAAAEAAAACYAAAAIAAAA//////////8="/>
              </a:ext>
            </a:extLst>
          </p:cNvSpPr>
          <p:nvPr/>
        </p:nvSpPr>
        <p:spPr>
          <a:xfrm>
            <a:off x="5199380" y="1784350"/>
            <a:ext cx="914400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SD II</a:t>
            </a:r>
          </a:p>
        </p:txBody>
      </p:sp>
      <p:sp>
        <p:nvSpPr>
          <p:cNvPr id="6" name="Ellipse 5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BjHAAAlg8AAAMiAAA2FQAAEAAAACYAAAAIAAAA//////////8="/>
              </a:ext>
            </a:extLst>
          </p:cNvSpPr>
          <p:nvPr/>
        </p:nvSpPr>
        <p:spPr>
          <a:xfrm>
            <a:off x="4614545" y="2533650"/>
            <a:ext cx="914400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TT I</a:t>
            </a:r>
          </a:p>
        </p:txBody>
      </p:sp>
      <p:sp>
        <p:nvSpPr>
          <p:cNvPr id="7" name="Ellipse 7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C8EgAAfgsAAFwYAAAeEQAAEAAAACYAAAAIAAAA//////////8="/>
              </a:ext>
            </a:extLst>
          </p:cNvSpPr>
          <p:nvPr/>
        </p:nvSpPr>
        <p:spPr>
          <a:xfrm>
            <a:off x="3045460" y="1868170"/>
            <a:ext cx="914400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FT</a:t>
            </a:r>
          </a:p>
        </p:txBody>
      </p:sp>
      <p:sp>
        <p:nvSpPr>
          <p:cNvPr id="8" name="Ellipse 8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DHEwAANhsAAG0cAADWIAAAEAAAACYAAAAIAAAA//////////8="/>
              </a:ext>
            </a:extLst>
          </p:cNvSpPr>
          <p:nvPr/>
        </p:nvSpPr>
        <p:spPr>
          <a:xfrm>
            <a:off x="3215005" y="4423410"/>
            <a:ext cx="1405890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700">
                <a:solidFill>
                  <a:schemeClr val="tx1"/>
                </a:solidFill>
              </a:rPr>
              <a:t>Gesang 1</a:t>
            </a:r>
          </a:p>
        </p:txBody>
      </p:sp>
      <p:sp>
        <p:nvSpPr>
          <p:cNvPr id="9" name="Ellipse 9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BJJQAAewsAAOwpAACGDwAAEAAAACYAAAAIAAAA//////////8="/>
              </a:ext>
            </a:extLst>
          </p:cNvSpPr>
          <p:nvPr/>
        </p:nvSpPr>
        <p:spPr>
          <a:xfrm>
            <a:off x="6061075" y="1866265"/>
            <a:ext cx="753745" cy="657225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HH</a:t>
            </a:r>
          </a:p>
        </p:txBody>
      </p:sp>
      <p:sp>
        <p:nvSpPr>
          <p:cNvPr id="10" name="Ellipse 15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CBFAAAXhUAACUZAABqGQAAEAAAACYAAAAIAAAA//////////8="/>
              </a:ext>
            </a:extLst>
          </p:cNvSpPr>
          <p:nvPr/>
        </p:nvSpPr>
        <p:spPr>
          <a:xfrm>
            <a:off x="3333115" y="3473450"/>
            <a:ext cx="754380" cy="657860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500">
                <a:solidFill>
                  <a:schemeClr val="tx1"/>
                </a:solidFill>
              </a:rPr>
              <a:t>Ride</a:t>
            </a:r>
          </a:p>
        </p:txBody>
      </p:sp>
      <p:sp>
        <p:nvSpPr>
          <p:cNvPr id="11" name="Ellipse 17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KC46Qg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BIIQAAnBQAAOwlAACnGAAAEAAAACYAAAAIAAAA//////////8="/>
              </a:ext>
            </a:extLst>
          </p:cNvSpPr>
          <p:nvPr/>
        </p:nvSpPr>
        <p:spPr>
          <a:xfrm>
            <a:off x="5410200" y="3350260"/>
            <a:ext cx="754380" cy="657225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200">
                <a:solidFill>
                  <a:schemeClr val="tx1"/>
                </a:solidFill>
              </a:rPr>
              <a:t>Crash</a:t>
            </a:r>
          </a:p>
        </p:txBody>
      </p:sp>
      <p:sp>
        <p:nvSpPr>
          <p:cNvPr id="12" name="Rechteck 21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Q+PGE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BeNwAA9wcAAFRFAACXDQAAEAAAACYAAAAIAAAA//////////8="/>
              </a:ext>
            </a:extLst>
          </p:cNvSpPr>
          <p:nvPr/>
        </p:nvSpPr>
        <p:spPr>
          <a:xfrm>
            <a:off x="9000490" y="1294765"/>
            <a:ext cx="2269490" cy="914400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Stage Box</a:t>
            </a:r>
          </a:p>
          <a:p>
            <a:pPr algn="ctr">
              <a:defRPr lang="de-de"/>
            </a:pPr>
            <a:r>
              <a:t>bringt die Band mit</a:t>
            </a:r>
          </a:p>
        </p:txBody>
      </p:sp>
      <p:sp>
        <p:nvSpPr>
          <p:cNvPr id="13" name="Ellipse 22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B2YWw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CyFgAAXQcAAP0fAAD9DAAAEAAAACYAAAAIAAAA//////////8="/>
              </a:ext>
            </a:extLst>
          </p:cNvSpPr>
          <p:nvPr/>
        </p:nvSpPr>
        <p:spPr>
          <a:xfrm>
            <a:off x="3689350" y="1196975"/>
            <a:ext cx="1510665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200">
                <a:solidFill>
                  <a:schemeClr val="tx1"/>
                </a:solidFill>
              </a:rPr>
              <a:t>Gesang 3/Backings</a:t>
            </a:r>
          </a:p>
        </p:txBody>
      </p:sp>
      <p:sp>
        <p:nvSpPr>
          <p:cNvPr id="14" name="Rechteck 23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g9IjE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BZEgAALSEAAEYeAABsJgAAEAAAACYAAAAIAAAA//////////8="/>
              </a:ext>
            </a:extLst>
          </p:cNvSpPr>
          <p:nvPr/>
        </p:nvSpPr>
        <p:spPr>
          <a:xfrm>
            <a:off x="2982595" y="5393055"/>
            <a:ext cx="1938655" cy="852805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Monitor Leadgesang</a:t>
            </a:r>
          </a:p>
        </p:txBody>
      </p:sp>
      <p:sp>
        <p:nvSpPr>
          <p:cNvPr id="15" name="Rechteck 24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49Imw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CjOAAAIBgAAJBEAABgHQAAEAAAACYAAAAIAAAA//////////8="/>
              </a:ext>
            </a:extLst>
          </p:cNvSpPr>
          <p:nvPr/>
        </p:nvSpPr>
        <p:spPr>
          <a:xfrm>
            <a:off x="9206865" y="3921760"/>
            <a:ext cx="1938655" cy="853440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Floorboard Bass</a:t>
            </a:r>
          </a:p>
        </p:txBody>
      </p:sp>
      <p:sp>
        <p:nvSpPr>
          <p:cNvPr id="16" name="Rechteck 25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FByPjw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BOBAAAihgAADsQAADJHQAAEAAAACYAAAAIAAAA//////////8="/>
              </a:ext>
            </a:extLst>
          </p:cNvSpPr>
          <p:nvPr/>
        </p:nvSpPr>
        <p:spPr>
          <a:xfrm>
            <a:off x="699770" y="3989070"/>
            <a:ext cx="1938655" cy="852805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Floorboard Git 1</a:t>
            </a:r>
          </a:p>
        </p:txBody>
      </p:sp>
      <p:sp>
        <p:nvSpPr>
          <p:cNvPr id="17" name="Rechteck 26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xhOmM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A2KgAAvggAAJMvAABeDgAAEAAAACYAAAAIAAAA//////////8="/>
              </a:ext>
            </a:extLst>
          </p:cNvSpPr>
          <p:nvPr/>
        </p:nvSpPr>
        <p:spPr>
          <a:xfrm>
            <a:off x="6861810" y="1421130"/>
            <a:ext cx="871855" cy="914400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Sample Pad</a:t>
            </a:r>
          </a:p>
        </p:txBody>
      </p:sp>
      <p:pic>
        <p:nvPicPr>
          <p:cNvPr id="18" name="Grafik 27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szgAADcNAAA5PAAAJQ8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9217025" y="2148205"/>
            <a:ext cx="572770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9" name="Grafik 28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iH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zwYAAHgXAABWCgAAZhk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1106805" y="3815080"/>
            <a:ext cx="573405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" name="Grafik 29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Cpi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jgsAAHgXAAAUDwAAZhk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1878330" y="3815080"/>
            <a:ext cx="572770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1" name="Grafik 30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okAAAFIXAAApRAAAQBk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10506710" y="3790950"/>
            <a:ext cx="573405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2" name="Grafik 3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uTwAAFINAABAQAAAQA8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9871075" y="2165350"/>
            <a:ext cx="573405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3" name="Grafik 32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iSsAAJsGAAAPLwAAigg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7077075" y="1073785"/>
            <a:ext cx="572770" cy="3143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hteck 35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/OTW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IyNDAMAAAAEAAAAAAAAAAAAAAAAAAAAAAAAAAeAAAAaAAAAAAAAAAAAAAAAAAAAAAAAAAAAAAAECcAABAnAAAAAAAAAAAAAAAAAAAAAAAAAAAAAAAAAAAAAAAAAAAAABQAAAAAAAAAwMD/AAAAAABkAAAAMgAAAAAAAABkAAAAAAAAAH9/fwAKAAAAHwAAAFQAAAD85NYA////AQAAAAAAAAAAAAAAAAAAAAAAAAAAAAAAAAAAAAAAAAAARHOeAH9/fwDn5uYDzMzMAMDA/wB/f38AAAAAAAAAAAAAAAAAAAAAAAAAAAAhAAAAGAAAABQAAABDAgAAqwEAANENAAAICwAAAAAAACYAAAAIAAAA//////////8="/>
              </a:ext>
            </a:extLst>
          </p:cNvSpPr>
          <p:nvPr/>
        </p:nvSpPr>
        <p:spPr>
          <a:xfrm>
            <a:off x="367665" y="271145"/>
            <a:ext cx="1878330" cy="1522095"/>
          </a:xfrm>
          <a:prstGeom prst="rect">
            <a:avLst/>
          </a:prstGeom>
          <a:solidFill>
            <a:srgbClr val="FCE4D6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Das gesamte Bühnenmoni-toring via In Ear</a:t>
            </a:r>
          </a:p>
        </p:txBody>
      </p:sp>
      <p:sp>
        <p:nvSpPr>
          <p:cNvPr id="25" name="Ellipse 37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0iMSI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BjJQAA+Q4AAAYqAAAEEwAAEAAAACYAAAAIAAAA//////////8="/>
              </a:ext>
            </a:extLst>
          </p:cNvSpPr>
          <p:nvPr/>
        </p:nvSpPr>
        <p:spPr>
          <a:xfrm>
            <a:off x="6077585" y="2433955"/>
            <a:ext cx="753745" cy="657225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000">
                <a:solidFill>
                  <a:schemeClr val="tx1"/>
                </a:solidFill>
              </a:rPr>
              <a:t>Splash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6" name="Ellipse 38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IvPjw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CtIwAASBEAAFAoAABUFQAAEAAAACYAAAAIAAAA//////////8="/>
              </a:ext>
            </a:extLst>
          </p:cNvSpPr>
          <p:nvPr/>
        </p:nvSpPr>
        <p:spPr>
          <a:xfrm>
            <a:off x="5799455" y="2809240"/>
            <a:ext cx="753745" cy="657860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000">
                <a:solidFill>
                  <a:schemeClr val="tx1"/>
                </a:solidFill>
              </a:rPr>
              <a:t>Splash</a:t>
            </a:r>
            <a:r>
              <a:rPr lang="de-de" sz="12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7" name="Ellipse 39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Fub3M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AYHQAA4RUAALshAADsGQAAEAAAACYAAAAIAAAA//////////8="/>
              </a:ext>
            </a:extLst>
          </p:cNvSpPr>
          <p:nvPr/>
        </p:nvSpPr>
        <p:spPr>
          <a:xfrm>
            <a:off x="4729480" y="3556635"/>
            <a:ext cx="753745" cy="657225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200">
                <a:solidFill>
                  <a:schemeClr val="tx1"/>
                </a:solidFill>
              </a:rPr>
              <a:t>Crash</a:t>
            </a:r>
          </a:p>
        </p:txBody>
      </p:sp>
      <p:sp>
        <p:nvSpPr>
          <p:cNvPr id="28" name="Ellipse 40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Bbm9UF////AQAAAAAAAAAAAAAAAAAAAAAAAAAAAAAAAAAAAAAAAAAARHOeAH9/fwDn5uYDzMzMAMDA/wB/f38AAAAAAAAAAAAAAAAAAAAAAAAAAAAhAAAAGAAAABQAAADTEQAA4RAAAHYWAADsFAAAEAAAACYAAAAIAAAA//////////8="/>
              </a:ext>
            </a:extLst>
          </p:cNvSpPr>
          <p:nvPr/>
        </p:nvSpPr>
        <p:spPr>
          <a:xfrm>
            <a:off x="2897505" y="2743835"/>
            <a:ext cx="753745" cy="657225"/>
          </a:xfrm>
          <a:prstGeom prst="ellipse">
            <a:avLst/>
          </a:prstGeom>
          <a:noFill/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200">
                <a:solidFill>
                  <a:schemeClr val="tx1"/>
                </a:solidFill>
              </a:rPr>
              <a:t>Crash</a:t>
            </a:r>
          </a:p>
        </p:txBody>
      </p:sp>
      <p:sp>
        <p:nvSpPr>
          <p:cNvPr id="29" name="Rechteck 33"/>
          <p:cNvSpPr>
            <a:extLst>
              <a:ext uri="smNativeData">
                <pr:smNativeData xmlns:pr="smNativeData" xmlns:p14="http://schemas.microsoft.com/office/powerpoint/2010/main" xmlns="" val="SMDATA_13_udZZZRMAAAAlAAAAZAAAAA0AAAAAkAAAAEgAAACQAAAASAAAAAAAAAABAAAAAAAAAAEAAABQAAAAAAAAAAAA4D8AAAAAAADg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VmYWM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CPKAAANSIAAHw0AAB0JwAAEAAAACYAAAAIAAAA//////////8="/>
              </a:ext>
            </a:extLst>
          </p:cNvSpPr>
          <p:nvPr/>
        </p:nvSpPr>
        <p:spPr>
          <a:xfrm>
            <a:off x="6593205" y="5560695"/>
            <a:ext cx="1938655" cy="852805"/>
          </a:xfrm>
          <a:prstGeom prst="rect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Floorboard Git 2/ </a:t>
            </a:r>
          </a:p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>
                <a:solidFill>
                  <a:schemeClr val="tx1"/>
                </a:solidFill>
              </a:rPr>
              <a:t>Gesang 2</a:t>
            </a:r>
          </a:p>
        </p:txBody>
      </p:sp>
      <p:pic>
        <p:nvPicPr>
          <p:cNvPr id="30" name="Grafik 4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B0AGE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FisAABsgAACdLgAACiI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7004050" y="5219065"/>
            <a:ext cx="573405" cy="3143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1" name="Grafik 42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gC8AABsgAAAHMwAACiI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7721600" y="5219065"/>
            <a:ext cx="573405" cy="3143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2" name="Grafik 45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kkAAAFINAAAZRAAAQQ8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10496550" y="2165350"/>
            <a:ext cx="573405" cy="3143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3" name="Grafik 46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NDoAAG8PAAC7PQAAXRE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9461500" y="2508885"/>
            <a:ext cx="573405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4" name="Grafik1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DoeZ7neZ4bwHTRRRdddNE/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ZhIAADgHAADtFQAAJwk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2990850" y="1173480"/>
            <a:ext cx="573405" cy="314325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5" name="Grafik2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ArxtODGaoAQAAAAAAAAPC/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ZD4AAGcPAADrQQAAVRE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10142220" y="2503805"/>
            <a:ext cx="573405" cy="31369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36" name="Grafik3"/>
          <p:cNvPicPr>
            <a:picLocks noChangeAspect="1"/>
            <a:extLst>
              <a:ext uri="smNativeData">
                <pr:smNativeData xmlns:pr="smNativeData" xmlns:p14="http://schemas.microsoft.com/office/powerpoint/2010/main" xmlns="" val="SMDATA_15_udZZZRMAAAAlAAAAEQAAAC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AcAAAA4AAAAAAAAAAAAAAAAAAAA////AAAAAAAAAAAASwcAAB8OAAAMHgAARBcAAAAAAABkAAAAZAAAAAAAAAAjAAAABAAAAGQAAAAXAAAAFAAAAAAAAAAAAAAA/38AAP9/AAAAAAAACQAAAAQAAAAAAAAADAAAABAAAADjsm9ad437vyivobyG8iDAHgAAAGgAAAAAAAAAAAAAAAAAAAAAAAAAAAAAABAnAAAQJwAAAAAAAAAAAAAAAAAAAAAAAAAAAAAAAAAAAAAAAAAAAAAUAAAAAAAAAMDA/wAAAAAAZAAAADIAAAAAAAAAZAAAAAAAAAB/f38ACgAAAB8AAABUAAAAW5vVBf///wEAAAAAAAAAAAAAAAAAAAAAAAAAAAAAAAAAAAAAAAAAAAAAAAJ/f38A5+bmA8zMzADAwP8Af39/AAAAAAAAAAAAAAAAAP///wAAAAAAIQAAABgAAAAUAAAAnjkAACYXAAAlPQAAFBkAABAAAAAmAAAACAAAAP//////////"/>
              </a:ext>
            </a:extLst>
          </p:cNvPicPr>
          <p:nvPr/>
        </p:nvPicPr>
        <p:blipFill>
          <a:blip r:embed="rId2"/>
          <a:srcRect l="18670" t="36150" r="76920" b="59560"/>
          <a:stretch>
            <a:fillRect/>
          </a:stretch>
        </p:blipFill>
        <p:spPr>
          <a:xfrm>
            <a:off x="9366250" y="3763010"/>
            <a:ext cx="573405" cy="31369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7" name="Ellipse1"/>
          <p:cNvSpPr>
            <a:extLst>
              <a:ext uri="smNativeData">
                <pr:smNativeData xmlns:pr="smNativeData" xmlns:p14="http://schemas.microsoft.com/office/powerpoint/2010/main" xmlns="" val="SMDATA_13_udZZZRMAAAAlAAAAZgAAAA0AAAAAkAAAAEgAAACQAAAASAAAAAAAAAABAAAAAAAAAAEAAABQAAAAAAAAAAAA8D8AAAAAAADwPwAAAAAAAOA/AAAAAAAA4D8AAAAAAADgPwAAAAAAAOA/AAAAAAAA4D8AAAAAAADgPwAAAAAAAOA/AAAAAAAA4D8CAAAAjAAAAAEAAAAAAAAA193jAP///wgAAAAAAAAAAAAAAAAAAAAAAAAAAAAAAAAAAAAAZAAAAAEAAABAAAAAAAAAAAAAAAAAAAAAAAAAAAAAAAAAAAAAAAAAAAAAAAAAAAAAAAAAAAAAAAAAAAAAAAAAAAAAAAAAAAAAAAAAAAAAAAAAAAAAAAAAAAAAAAAAAAAAFAAAADwAAAAB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ICAgIMAAAAEAAAAAAAAAAAAAAAAAAAAAAAAAAeAAAAaAAAAAAAAAAAAAAAAAAAAAAAAAAAAAAAECcAABAnAAAAAAAAAAAAAAAAAAAAAAAAAAAAAAAAAAAAAAAAAAAAABQAAAAAAAAAwMD/AAAAAABkAAAAMgAAAAAAAABkAAAAAAAAAH9/fwAKAAAAHwAAAFQAAADX3eMA////AQAAAAAAAAAAAAAAAAAAAAAAAAAAAAAAAAAAAAAAAAAARHOeAH9/fwDn5uYDzMzMAMDA/wB/f38AAAAAAAAAAAAAAAAAAAAAAAAAAAAhAAAAGAAAABQAAABPKgAACBsAAPUyAACoIAAAEAAAACYAAAAIAAAA//////////8="/>
              </a:ext>
            </a:extLst>
          </p:cNvSpPr>
          <p:nvPr/>
        </p:nvSpPr>
        <p:spPr>
          <a:xfrm>
            <a:off x="6877685" y="4394200"/>
            <a:ext cx="1405890" cy="914400"/>
          </a:xfrm>
          <a:prstGeom prst="ellipse">
            <a:avLst/>
          </a:prstGeom>
          <a:solidFill>
            <a:srgbClr val="D7DDE3"/>
          </a:solidFill>
          <a:ln w="12700" cap="flat" cmpd="sng" algn="ctr">
            <a:solidFill>
              <a:srgbClr val="44739E"/>
            </a:solidFill>
            <a:prstDash val="solid"/>
            <a:headEnd type="none"/>
            <a:tailEnd type="none"/>
          </a:ln>
          <a:effectLst/>
        </p:spPr>
        <p:txBody>
          <a:bodyPr vert="horz" wrap="square" lIns="91440" tIns="45720" rIns="91440" bIns="45720" numCol="1" spcCol="215900" anchor="ctr"/>
          <a:lstStyle/>
          <a:p>
            <a:pPr algn="ctr">
              <a:defRPr lang="de-de">
                <a:solidFill>
                  <a:srgbClr val="FFFFFF"/>
                </a:solidFill>
              </a:defRPr>
            </a:pPr>
            <a:r>
              <a:rPr lang="de-de" sz="1700">
                <a:solidFill>
                  <a:schemeClr val="tx1"/>
                </a:solidFill>
              </a:rPr>
              <a:t>Gesang 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</Words>
  <Application>Microsoft Office PowerPoint</Application>
  <PresentationFormat>Breitbild</PresentationFormat>
  <Paragraphs>25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Presentation</vt:lpstr>
      <vt:lpstr>Stage Plan – Cover League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Marcus Förster</dc:creator>
  <cp:keywords/>
  <dc:description/>
  <cp:lastModifiedBy>Torsten Lüthje</cp:lastModifiedBy>
  <cp:revision>2</cp:revision>
  <dcterms:created xsi:type="dcterms:W3CDTF">2016-04-27T20:48:21Z</dcterms:created>
  <dcterms:modified xsi:type="dcterms:W3CDTF">2024-02-25T11:45:25Z</dcterms:modified>
</cp:coreProperties>
</file>